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 showGuides="1">
      <p:cViewPr varScale="1">
        <p:scale>
          <a:sx n="100" d="100"/>
          <a:sy n="100" d="100"/>
        </p:scale>
        <p:origin x="-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00335-35AE-A04A-8F2D-DC5543B35BDD}" type="datetimeFigureOut">
              <a:rPr lang="fr-FR"/>
              <a:pPr/>
              <a:t>27/08/13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7CF22-B88C-B64C-9624-BBEFE9EB5829}" type="slidenum">
              <a:rPr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25E8-82D9-4532-B51E-073D54DE66AC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42588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Tx/>
              <a:buNone/>
            </a:pPr>
            <a:r>
              <a:rPr lang="fr-FR" dirty="0"/>
              <a:t>- la m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25E8-82D9-4532-B51E-073D54DE66AC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27928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Tx/>
              <a:buNone/>
            </a:pPr>
            <a:r>
              <a:rPr lang="fr-FR" dirty="0"/>
              <a:t>- la m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25E8-82D9-4532-B51E-073D54DE66AC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27928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Tx/>
              <a:buNone/>
            </a:pPr>
            <a:r>
              <a:rPr lang="fr-FR" dirty="0"/>
              <a:t>- la m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25E8-82D9-4532-B51E-073D54DE66AC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27928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Tx/>
              <a:buNone/>
            </a:pPr>
            <a:r>
              <a:rPr lang="fr-FR" dirty="0"/>
              <a:t>- la m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25E8-82D9-4532-B51E-073D54DE66AC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27928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Tx/>
              <a:buNone/>
            </a:pPr>
            <a:r>
              <a:rPr lang="fr-FR" dirty="0"/>
              <a:t>- la m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25E8-82D9-4532-B51E-073D54DE66AC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27928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Tx/>
              <a:buNone/>
            </a:pPr>
            <a:r>
              <a:rPr lang="fr-FR" dirty="0"/>
              <a:t>- la m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25E8-82D9-4532-B51E-073D54DE66AC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27928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Tx/>
              <a:buNone/>
            </a:pPr>
            <a:r>
              <a:rPr lang="fr-FR" dirty="0"/>
              <a:t>- la m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25E8-82D9-4532-B51E-073D54DE66AC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27928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8F31-4976-2A47-A8C2-1F9C7A656E1A}" type="datetimeFigureOut">
              <a:rPr lang="fr-FR"/>
              <a:pPr/>
              <a:t>27/08/13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185D0-F6AA-B645-AC9A-7B30F86FD6DE}" type="slidenum">
              <a:rPr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8F31-4976-2A47-A8C2-1F9C7A656E1A}" type="datetimeFigureOut">
              <a:rPr lang="fr-FR"/>
              <a:pPr/>
              <a:t>27/08/13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185D0-F6AA-B645-AC9A-7B30F86FD6DE}" type="slidenum">
              <a:rPr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8F31-4976-2A47-A8C2-1F9C7A656E1A}" type="datetimeFigureOut">
              <a:rPr lang="fr-FR"/>
              <a:pPr/>
              <a:t>27/08/13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185D0-F6AA-B645-AC9A-7B30F86FD6DE}" type="slidenum">
              <a:rPr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8F31-4976-2A47-A8C2-1F9C7A656E1A}" type="datetimeFigureOut">
              <a:rPr lang="fr-FR"/>
              <a:pPr/>
              <a:t>27/08/13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185D0-F6AA-B645-AC9A-7B30F86FD6DE}" type="slidenum">
              <a:rPr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8F31-4976-2A47-A8C2-1F9C7A656E1A}" type="datetimeFigureOut">
              <a:rPr lang="fr-FR"/>
              <a:pPr/>
              <a:t>27/08/13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185D0-F6AA-B645-AC9A-7B30F86FD6DE}" type="slidenum">
              <a:rPr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8F31-4976-2A47-A8C2-1F9C7A656E1A}" type="datetimeFigureOut">
              <a:rPr lang="fr-FR"/>
              <a:pPr/>
              <a:t>27/08/13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185D0-F6AA-B645-AC9A-7B30F86FD6DE}" type="slidenum">
              <a:rPr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8F31-4976-2A47-A8C2-1F9C7A656E1A}" type="datetimeFigureOut">
              <a:rPr lang="fr-FR"/>
              <a:pPr/>
              <a:t>27/08/13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185D0-F6AA-B645-AC9A-7B30F86FD6DE}" type="slidenum">
              <a:rPr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8F31-4976-2A47-A8C2-1F9C7A656E1A}" type="datetimeFigureOut">
              <a:rPr lang="fr-FR"/>
              <a:pPr/>
              <a:t>27/08/13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185D0-F6AA-B645-AC9A-7B30F86FD6DE}" type="slidenum">
              <a:rPr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8F31-4976-2A47-A8C2-1F9C7A656E1A}" type="datetimeFigureOut">
              <a:rPr lang="fr-FR"/>
              <a:pPr/>
              <a:t>27/08/13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185D0-F6AA-B645-AC9A-7B30F86FD6DE}" type="slidenum">
              <a:rPr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8F31-4976-2A47-A8C2-1F9C7A656E1A}" type="datetimeFigureOut">
              <a:rPr lang="fr-FR"/>
              <a:pPr/>
              <a:t>27/08/13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185D0-F6AA-B645-AC9A-7B30F86FD6DE}" type="slidenum">
              <a:rPr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8F31-4976-2A47-A8C2-1F9C7A656E1A}" type="datetimeFigureOut">
              <a:rPr lang="fr-FR"/>
              <a:pPr/>
              <a:t>27/08/13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185D0-F6AA-B645-AC9A-7B30F86FD6DE}" type="slidenum">
              <a:rPr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D8F31-4976-2A47-A8C2-1F9C7A656E1A}" type="datetimeFigureOut">
              <a:rPr lang="fr-FR"/>
              <a:pPr/>
              <a:t>27/08/13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185D0-F6AA-B645-AC9A-7B30F86FD6DE}" type="slidenum">
              <a:rPr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7200" y="1420416"/>
            <a:ext cx="8229600" cy="2664296"/>
          </a:xfrm>
        </p:spPr>
        <p:txBody>
          <a:bodyPr>
            <a:normAutofit fontScale="90000"/>
          </a:bodyPr>
          <a:lstStyle/>
          <a:p>
            <a:r>
              <a:rPr lang="fr-FR" sz="6000"/>
              <a:t>FGTIS 2013</a:t>
            </a:r>
            <a:br>
              <a:rPr lang="fr-FR" sz="6000"/>
            </a:br>
            <a:r>
              <a:rPr lang="fr-FR" sz="4444"/>
              <a:t>panel between young researchers and invited speakers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4444" dirty="0"/>
              <a:t>17h-18h</a:t>
            </a:r>
            <a:endParaRPr lang="fr-FR" sz="4444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069976" y="4465712"/>
            <a:ext cx="5004048" cy="792088"/>
          </a:xfrm>
        </p:spPr>
        <p:txBody>
          <a:bodyPr>
            <a:normAutofit/>
          </a:bodyPr>
          <a:lstStyle/>
          <a:p>
            <a:r>
              <a:rPr lang="en-GB" sz="1600" b="1" i="1" dirty="0" smtClean="0"/>
              <a:t>Catherine Letondal</a:t>
            </a:r>
            <a:endParaRPr lang="fr-FR" sz="2400" dirty="0"/>
          </a:p>
        </p:txBody>
      </p:sp>
      <p:pic>
        <p:nvPicPr>
          <p:cNvPr id="13" name="Picture 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562600"/>
            <a:ext cx="12065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33852129"/>
      </p:ext>
    </p:extLst>
  </p:cSld>
  <p:clrMapOvr>
    <a:masterClrMapping/>
  </p:clrMapOvr>
  <mc:AlternateContent>
    <mc:Choice xmlns:mv="urn:schemas-microsoft-com:mac:vml"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9683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suggested topics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1950" y="1197768"/>
            <a:ext cx="8229600" cy="4525963"/>
          </a:xfrm>
        </p:spPr>
        <p:txBody>
          <a:bodyPr>
            <a:normAutofit/>
          </a:bodyPr>
          <a:lstStyle/>
          <a:p>
            <a:pPr marL="400050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design</a:t>
            </a:r>
          </a:p>
          <a:p>
            <a:pPr marL="400050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representations</a:t>
            </a:r>
          </a:p>
          <a:p>
            <a:pPr marL="400050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redesigning </a:t>
            </a:r>
            <a:r>
              <a:rPr lang="fr-FR" altLang="ja-JP" dirty="0" smtClean="0">
                <a:ea typeface="ＭＳ Ｐゴシック" charset="-128"/>
                <a:cs typeface="ＭＳ Ｐゴシック" charset="-128"/>
              </a:rPr>
              <a:t>« a better world »</a:t>
            </a:r>
          </a:p>
          <a:p>
            <a:pPr marL="400050">
              <a:buFont typeface="Arial" pitchFamily="34" charset="0"/>
              <a:buChar char="•"/>
              <a:defRPr/>
            </a:pPr>
            <a:r>
              <a:rPr lang="fr-FR" dirty="0" smtClean="0"/>
              <a:t>categorization &amp; frameworks</a:t>
            </a:r>
          </a:p>
          <a:p>
            <a:pPr marL="400050">
              <a:buNone/>
              <a:defRPr/>
            </a:pPr>
            <a:endParaRPr lang="fr-FR" altLang="ja-JP" dirty="0">
              <a:ea typeface="ＭＳ Ｐゴシック" charset="-128"/>
              <a:cs typeface="ＭＳ Ｐゴシック" charset="-128"/>
            </a:endParaRPr>
          </a:p>
          <a:p>
            <a:pPr marL="400050">
              <a:buNone/>
              <a:defRPr/>
            </a:pPr>
            <a:endParaRPr lang="fr-FR" altLang="ja-JP" dirty="0"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65252817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96838"/>
            <a:ext cx="8229600" cy="1143000"/>
          </a:xfrm>
        </p:spPr>
        <p:txBody>
          <a:bodyPr>
            <a:normAutofit/>
          </a:bodyPr>
          <a:lstStyle/>
          <a:p>
            <a:r>
              <a:rPr lang="fr-FR" altLang="ja-JP" dirty="0">
                <a:ea typeface="ＭＳ Ｐゴシック" charset="-128"/>
                <a:cs typeface="ＭＳ Ｐゴシック" charset="-128"/>
              </a:rPr>
              <a:t>design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1950" y="1197768"/>
            <a:ext cx="8229600" cy="5177632"/>
          </a:xfrm>
        </p:spPr>
        <p:txBody>
          <a:bodyPr>
            <a:normAutofit fontScale="92500" lnSpcReduction="10000"/>
          </a:bodyPr>
          <a:lstStyle/>
          <a:p>
            <a:pPr marL="400050"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what are the main and important problems of TUI?</a:t>
            </a:r>
          </a:p>
          <a:p>
            <a:pPr marL="400050">
              <a:buFont typeface="Arial" pitchFamily="34" charset="0"/>
              <a:buChar char="•"/>
              <a:defRPr/>
            </a:pPr>
            <a:r>
              <a:rPr lang="fr-FR" altLang="ja-JP" dirty="0" smtClean="0">
                <a:ea typeface="ＭＳ Ｐゴシック" charset="-128"/>
                <a:cs typeface="ＭＳ Ｐゴシック" charset="-128"/>
              </a:rPr>
              <a:t>learning by doing – design thinking in tangible interaction</a:t>
            </a:r>
          </a:p>
          <a:p>
            <a:pPr marL="400050">
              <a:buFont typeface="Arial" pitchFamily="34" charset="0"/>
              <a:buChar char="•"/>
              <a:defRPr/>
            </a:pPr>
            <a:r>
              <a:rPr lang="fr-FR" altLang="ja-JP" dirty="0" smtClean="0">
                <a:ea typeface="ＭＳ Ｐゴシック" charset="-128"/>
                <a:cs typeface="ＭＳ Ｐゴシック" charset="-128"/>
              </a:rPr>
              <a:t>limits of tokens and constraints</a:t>
            </a:r>
          </a:p>
          <a:p>
            <a:pPr marL="400050">
              <a:buFont typeface="Arial" pitchFamily="34" charset="0"/>
              <a:buChar char="•"/>
              <a:defRPr/>
            </a:pPr>
            <a:r>
              <a:rPr lang="fr-FR" altLang="ja-JP" dirty="0" smtClean="0">
                <a:ea typeface="ＭＳ Ｐゴシック" charset="-128"/>
                <a:cs typeface="ＭＳ Ｐゴシック" charset="-128"/>
              </a:rPr>
              <a:t>how to design affordances</a:t>
            </a:r>
          </a:p>
          <a:p>
            <a:pPr marL="400050">
              <a:buFont typeface="Arial" pitchFamily="34" charset="0"/>
              <a:buChar char="•"/>
              <a:defRPr/>
            </a:pPr>
            <a:r>
              <a:rPr lang="fr-FR" altLang="ja-JP" dirty="0" smtClean="0">
                <a:ea typeface="ＭＳ Ｐゴシック" charset="-128"/>
                <a:cs typeface="ＭＳ Ｐゴシック" charset="-128"/>
              </a:rPr>
              <a:t>reuse? each TUI example is a unique design – can we share some conventions on interactions (cf tap/pinch/rotate in multi-touch surfaces)</a:t>
            </a:r>
          </a:p>
          <a:p>
            <a:pPr marL="400050">
              <a:buFont typeface="Arial" pitchFamily="34" charset="0"/>
              <a:buChar char="•"/>
              <a:defRPr/>
            </a:pPr>
            <a:r>
              <a:rPr lang="fr-FR" altLang="ja-JP" dirty="0" smtClean="0">
                <a:ea typeface="ＭＳ Ｐゴシック" charset="-128"/>
                <a:cs typeface="ＭＳ Ｐゴシック" charset="-128"/>
              </a:rPr>
              <a:t>digital fabrication (laser cutter, 3D printer), industrial products (cost, quality)</a:t>
            </a:r>
          </a:p>
          <a:p>
            <a:pPr marL="400050">
              <a:buNone/>
              <a:defRPr/>
            </a:pPr>
            <a:endParaRPr lang="fr-FR" altLang="ja-JP" dirty="0" smtClean="0">
              <a:ea typeface="ＭＳ Ｐゴシック" charset="-128"/>
              <a:cs typeface="ＭＳ Ｐゴシック" charset="-128"/>
            </a:endParaRPr>
          </a:p>
          <a:p>
            <a:pPr marL="400050">
              <a:buNone/>
              <a:defRPr/>
            </a:pPr>
            <a:endParaRPr lang="fr-FR" altLang="ja-JP" dirty="0">
              <a:ea typeface="ＭＳ Ｐゴシック" charset="-128"/>
              <a:cs typeface="ＭＳ Ｐゴシック" charset="-128"/>
            </a:endParaRPr>
          </a:p>
          <a:p>
            <a:pPr marL="400050">
              <a:buNone/>
              <a:defRPr/>
            </a:pPr>
            <a:endParaRPr lang="fr-FR" altLang="ja-JP" dirty="0"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65252817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96838"/>
            <a:ext cx="8229600" cy="1143000"/>
          </a:xfrm>
        </p:spPr>
        <p:txBody>
          <a:bodyPr>
            <a:normAutofit/>
          </a:bodyPr>
          <a:lstStyle/>
          <a:p>
            <a:r>
              <a:rPr lang="fr-FR" altLang="ja-JP" dirty="0">
                <a:ea typeface="ＭＳ Ｐゴシック" charset="-128"/>
                <a:cs typeface="ＭＳ Ｐゴシック" charset="-128"/>
              </a:rPr>
              <a:t>representation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1950" y="1197768"/>
            <a:ext cx="8229600" cy="4525963"/>
          </a:xfrm>
        </p:spPr>
        <p:txBody>
          <a:bodyPr>
            <a:normAutofit/>
          </a:bodyPr>
          <a:lstStyle/>
          <a:p>
            <a:pPr marL="400050"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what are the operations / data representations that are especially suited for tangible representation</a:t>
            </a:r>
          </a:p>
          <a:p>
            <a:pPr marL="400050">
              <a:buFont typeface="Arial" pitchFamily="34" charset="0"/>
              <a:buChar char="•"/>
              <a:defRPr/>
            </a:pPr>
            <a:r>
              <a:rPr lang="fr-FR" altLang="ja-JP" dirty="0" smtClean="0">
                <a:ea typeface="ＭＳ Ｐゴシック" charset="-128"/>
                <a:cs typeface="ＭＳ Ｐゴシック" charset="-128"/>
              </a:rPr>
              <a:t>symbolic / physical representation of information: differences, implications, possibilities to integrate them</a:t>
            </a:r>
            <a:endParaRPr lang="fr-FR" altLang="ja-JP" dirty="0">
              <a:ea typeface="ＭＳ Ｐゴシック" charset="-128"/>
              <a:cs typeface="ＭＳ Ｐゴシック" charset="-128"/>
            </a:endParaRPr>
          </a:p>
          <a:p>
            <a:pPr marL="400050">
              <a:buFont typeface="Arial" pitchFamily="34" charset="0"/>
              <a:buChar char="•"/>
              <a:defRPr/>
            </a:pPr>
            <a:endParaRPr lang="fr-FR" altLang="ja-JP" dirty="0">
              <a:ea typeface="ＭＳ Ｐゴシック" charset="-128"/>
              <a:cs typeface="ＭＳ Ｐゴシック" charset="-128"/>
            </a:endParaRPr>
          </a:p>
          <a:p>
            <a:pPr marL="400050">
              <a:buNone/>
              <a:defRPr/>
            </a:pPr>
            <a:endParaRPr lang="fr-FR" altLang="ja-JP" dirty="0"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65252817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0500" y="96838"/>
            <a:ext cx="8953500" cy="1143000"/>
          </a:xfrm>
        </p:spPr>
        <p:txBody>
          <a:bodyPr>
            <a:normAutofit/>
          </a:bodyPr>
          <a:lstStyle/>
          <a:p>
            <a:pPr marL="400050">
              <a:defRPr/>
            </a:pPr>
            <a:r>
              <a:rPr lang="fr-FR" altLang="ja-JP" dirty="0" smtClean="0">
                <a:ea typeface="ＭＳ Ｐゴシック" charset="-128"/>
                <a:cs typeface="ＭＳ Ｐゴシック" charset="-128"/>
              </a:rPr>
              <a:t>redesigning «a better world»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1950" y="1197768"/>
            <a:ext cx="8229600" cy="5418932"/>
          </a:xfrm>
        </p:spPr>
        <p:txBody>
          <a:bodyPr>
            <a:normAutofit fontScale="77500" lnSpcReduction="20000"/>
          </a:bodyPr>
          <a:lstStyle/>
          <a:p>
            <a:pPr marL="400050">
              <a:buFont typeface="Arial" pitchFamily="34" charset="0"/>
              <a:buChar char="•"/>
              <a:defRPr/>
            </a:pPr>
            <a:r>
              <a:rPr lang="fr-FR" altLang="ja-JP" dirty="0" smtClean="0">
                <a:ea typeface="ＭＳ Ｐゴシック" charset="-128"/>
                <a:cs typeface="ＭＳ Ｐゴシック" charset="-128"/>
              </a:rPr>
              <a:t>tangible interaction: a perspective to tranform activities (our ways to « understand »)</a:t>
            </a:r>
          </a:p>
          <a:p>
            <a:pPr marL="400050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TI is about modeling/designing/understanding activities, not objects?</a:t>
            </a:r>
          </a:p>
          <a:p>
            <a:pPr marL="400050">
              <a:buFont typeface="Arial" pitchFamily="34" charset="0"/>
              <a:buChar char="•"/>
              <a:defRPr/>
            </a:pPr>
            <a:r>
              <a:rPr lang="fr-FR" altLang="ja-JP" dirty="0" smtClean="0">
                <a:ea typeface="ＭＳ Ｐゴシック" charset="-128"/>
                <a:cs typeface="ＭＳ Ｐゴシック" charset="-128"/>
              </a:rPr>
              <a:t>intuitive interaction, creativity</a:t>
            </a:r>
          </a:p>
          <a:p>
            <a:pPr marL="400050">
              <a:buFont typeface="Arial" pitchFamily="34" charset="0"/>
              <a:buChar char="•"/>
              <a:defRPr/>
            </a:pPr>
            <a:r>
              <a:rPr lang="fr-FR" altLang="ja-JP" dirty="0" smtClean="0">
                <a:ea typeface="ＭＳ Ｐゴシック" charset="-128"/>
                <a:cs typeface="ＭＳ Ｐゴシック" charset="-128"/>
              </a:rPr>
              <a:t>how to balance digital freedom with tangible affordances? (advantages / disadvantages)</a:t>
            </a:r>
          </a:p>
          <a:p>
            <a:pPr marL="400050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stop copying non-digital tools and start building rebuilding or even inventing new contexts and use scenarios</a:t>
            </a:r>
          </a:p>
          <a:p>
            <a:pPr marL="400050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role of digitality in TI</a:t>
            </a:r>
            <a:endParaRPr lang="fr-FR" altLang="ja-JP" dirty="0" smtClean="0">
              <a:ea typeface="ＭＳ Ｐゴシック" charset="-128"/>
              <a:cs typeface="ＭＳ Ｐゴシック" charset="-128"/>
            </a:endParaRPr>
          </a:p>
          <a:p>
            <a:pPr marL="400050">
              <a:buFont typeface="Arial" pitchFamily="34" charset="0"/>
              <a:buChar char="•"/>
              <a:defRPr/>
            </a:pPr>
            <a:r>
              <a:rPr lang="fr-FR" altLang="ja-JP" dirty="0" smtClean="0">
                <a:ea typeface="ＭＳ Ｐゴシック" charset="-128"/>
                <a:cs typeface="ＭＳ Ｐゴシック" charset="-128"/>
              </a:rPr>
              <a:t>TUI for expert users? only ReacTable? </a:t>
            </a:r>
          </a:p>
          <a:p>
            <a:pPr marL="400050">
              <a:buFont typeface="Arial" pitchFamily="34" charset="0"/>
              <a:buChar char="•"/>
              <a:defRPr/>
            </a:pPr>
            <a:r>
              <a:rPr lang="fr-FR" altLang="ja-JP" dirty="0" smtClean="0">
                <a:ea typeface="ＭＳ Ｐゴシック" charset="-128"/>
                <a:cs typeface="ＭＳ Ｐゴシック" charset="-128"/>
              </a:rPr>
              <a:t>in what areas TUIs can have a meaningful impact?</a:t>
            </a:r>
          </a:p>
          <a:p>
            <a:pPr marL="400050">
              <a:buFont typeface="Arial" pitchFamily="34" charset="0"/>
              <a:buChar char="•"/>
              <a:defRPr/>
            </a:pPr>
            <a:r>
              <a:rPr lang="fr-FR" altLang="ja-JP" dirty="0" smtClean="0">
                <a:ea typeface="ＭＳ Ｐゴシック" charset="-128"/>
                <a:cs typeface="ＭＳ Ｐゴシック" charset="-128"/>
              </a:rPr>
              <a:t>how do we get beyond toy systems which are used for &lt; 4 hours?</a:t>
            </a:r>
          </a:p>
          <a:p>
            <a:pPr marL="400050">
              <a:buFont typeface="Arial" pitchFamily="34" charset="0"/>
              <a:buChar char="•"/>
              <a:defRPr/>
            </a:pPr>
            <a:endParaRPr lang="fr-FR" altLang="ja-JP" dirty="0" smtClean="0">
              <a:ea typeface="ＭＳ Ｐゴシック" charset="-128"/>
              <a:cs typeface="ＭＳ Ｐゴシック" charset="-128"/>
            </a:endParaRPr>
          </a:p>
          <a:p>
            <a:pPr marL="400050">
              <a:buNone/>
              <a:defRPr/>
            </a:pPr>
            <a:endParaRPr lang="fr-FR" altLang="ja-JP" dirty="0" smtClean="0"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65252817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9683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categorization &amp; frameworks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1950" y="1197768"/>
            <a:ext cx="8229600" cy="4525963"/>
          </a:xfrm>
        </p:spPr>
        <p:txBody>
          <a:bodyPr>
            <a:normAutofit fontScale="92500"/>
          </a:bodyPr>
          <a:lstStyle/>
          <a:p>
            <a:pPr marL="400050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tangible interaction common links with:</a:t>
            </a:r>
          </a:p>
          <a:p>
            <a:pPr marL="800100" lvl="1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virtual reality (immersion/presence)</a:t>
            </a:r>
          </a:p>
          <a:p>
            <a:pPr marL="800100" lvl="1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augmented reality (sensing, cognition, interaction)</a:t>
            </a:r>
          </a:p>
          <a:p>
            <a:pPr marL="400050">
              <a:buFont typeface="Arial" pitchFamily="34" charset="0"/>
              <a:buChar char="•"/>
              <a:defRPr/>
            </a:pPr>
            <a:r>
              <a:rPr lang="fr-FR" smtClean="0"/>
              <a:t>difference / similarities between: AR / VR / TUI / Ubicomp / NUI / RBI / embodied / embedded / surface / ambient / mixed reality  ...</a:t>
            </a:r>
          </a:p>
          <a:p>
            <a:pPr marL="400050">
              <a:buFont typeface="Arial" pitchFamily="34" charset="0"/>
              <a:buChar char="•"/>
              <a:defRPr/>
            </a:pPr>
            <a:r>
              <a:rPr lang="fr-FR" smtClean="0"/>
              <a:t>technologies shared or not by ubiquitous computing, AR, TUI, VR</a:t>
            </a:r>
          </a:p>
          <a:p>
            <a:pPr marL="400050">
              <a:buNone/>
              <a:defRPr/>
            </a:pPr>
            <a:endParaRPr lang="fr-FR" altLang="ja-JP" dirty="0"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65252817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9683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categorization &amp; frameworks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1950" y="1197768"/>
            <a:ext cx="8229600" cy="4525963"/>
          </a:xfrm>
        </p:spPr>
        <p:txBody>
          <a:bodyPr>
            <a:normAutofit/>
          </a:bodyPr>
          <a:lstStyle/>
          <a:p>
            <a:pPr marL="400050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framework purposes? </a:t>
            </a:r>
          </a:p>
          <a:p>
            <a:pPr marL="800100" lvl="1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design</a:t>
            </a:r>
          </a:p>
          <a:p>
            <a:pPr marL="800100" lvl="1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understanding (« emerging frameworks »), looking for the proper concepts or categories</a:t>
            </a:r>
          </a:p>
          <a:p>
            <a:pPr marL="1200150" lvl="2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framework of  X ?</a:t>
            </a:r>
          </a:p>
          <a:p>
            <a:pPr marL="1657350" lvl="3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what is X?</a:t>
            </a:r>
          </a:p>
          <a:p>
            <a:pPr marL="1657350" lvl="3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... somewhat circular?</a:t>
            </a:r>
          </a:p>
          <a:p>
            <a:pPr marL="800100" lvl="1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sorting out &amp; explain/discuss your work in a scientific paper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65252817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9683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categorization &amp; frameworks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1950" y="1197768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400050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what duality should we prefer? a lot of candidates...</a:t>
            </a:r>
          </a:p>
          <a:p>
            <a:pPr marL="800100" lvl="1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virtual / physical </a:t>
            </a:r>
          </a:p>
          <a:p>
            <a:pPr marL="800100" lvl="1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digital / physical</a:t>
            </a:r>
          </a:p>
          <a:p>
            <a:pPr marL="800100" lvl="1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non-graspable / graspable (Fitzmaurice) </a:t>
            </a:r>
          </a:p>
          <a:p>
            <a:pPr marL="800100" lvl="1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intangible / tangible cf MCPRit (Ullmer&amp;Ishii)</a:t>
            </a:r>
          </a:p>
          <a:p>
            <a:pPr marL="800100" lvl="1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behind the computer screen / out of the computer screen </a:t>
            </a:r>
          </a:p>
          <a:p>
            <a:pPr marL="800100" lvl="1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non-real / real (Jacob)</a:t>
            </a:r>
          </a:p>
          <a:p>
            <a:pPr marL="800100" lvl="1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non-physical / physical</a:t>
            </a:r>
          </a:p>
          <a:p>
            <a:pPr marL="800100" lvl="1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abstract / concrete</a:t>
            </a:r>
          </a:p>
          <a:p>
            <a:pPr marL="800100" lvl="1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digital / non-digital</a:t>
            </a:r>
          </a:p>
          <a:p>
            <a:pPr marL="800100" lvl="1">
              <a:buFont typeface="Arial" pitchFamily="34" charset="0"/>
              <a:buChar char="•"/>
              <a:defRPr/>
            </a:pPr>
            <a:r>
              <a:rPr lang="fr-FR" altLang="ja-JP" dirty="0">
                <a:ea typeface="ＭＳ Ｐゴシック" charset="-128"/>
                <a:cs typeface="ＭＳ Ｐゴシック" charset="-128"/>
              </a:rPr>
              <a:t>... / ...</a:t>
            </a:r>
          </a:p>
          <a:p>
            <a:pPr marL="400050">
              <a:buNone/>
              <a:defRPr/>
            </a:pPr>
            <a:endParaRPr lang="fr-FR" altLang="ja-JP" dirty="0"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65252817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</TotalTime>
  <Words>473</Words>
  <Application>Microsoft Macintosh PowerPoint</Application>
  <PresentationFormat>Présentation à l'écran (4:3)</PresentationFormat>
  <Paragraphs>69</Paragraphs>
  <Slides>8</Slides>
  <Notes>8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FGTIS 2013 panel between young researchers and invited speakers 17h-18h</vt:lpstr>
      <vt:lpstr>suggested topics</vt:lpstr>
      <vt:lpstr>design</vt:lpstr>
      <vt:lpstr>representation</vt:lpstr>
      <vt:lpstr>redesigning «a better world»</vt:lpstr>
      <vt:lpstr>categorization &amp; frameworks</vt:lpstr>
      <vt:lpstr>categorization &amp; frameworks</vt:lpstr>
      <vt:lpstr>categorization &amp; frameworks</vt:lpstr>
    </vt:vector>
  </TitlesOfParts>
  <Company>INRIA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FGTIS panel between young researchers and invited speakers 16h-18h</dc:title>
  <dc:creator>Catherine Letondal</dc:creator>
  <cp:lastModifiedBy>Catherine Letondal</cp:lastModifiedBy>
  <cp:revision>6</cp:revision>
  <dcterms:created xsi:type="dcterms:W3CDTF">2013-08-27T07:28:42Z</dcterms:created>
  <dcterms:modified xsi:type="dcterms:W3CDTF">2013-08-27T07:28:53Z</dcterms:modified>
</cp:coreProperties>
</file>